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6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3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2F2"/>
    <a:srgbClr val="D4E3F7"/>
    <a:srgbClr val="DDDDDD"/>
    <a:srgbClr val="EAEAEA"/>
    <a:srgbClr val="96B8D6"/>
    <a:srgbClr val="B4CCE2"/>
    <a:srgbClr val="003399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7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6B568-5C17-49A8-817B-F17BF6AF3B09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A1488-68E5-4995-807D-7808F1F3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64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EDC94BA-4CA7-451E-A6A8-ACFE9D8A8D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48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58DC5176-FC30-4EB0-B90F-F150EEE86E15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121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A7FC461-A221-40C8-9ACF-E278317676D4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948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A7FC461-A221-40C8-9ACF-E278317676D4}" type="slidenum">
              <a:rPr lang="en-GB" altLang="en-US" sz="1200" b="0">
                <a:solidFill>
                  <a:schemeClr val="tx1"/>
                </a:solidFill>
              </a:rPr>
              <a:pPr/>
              <a:t>3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9482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A7FC461-A221-40C8-9ACF-E278317676D4}" type="slidenum">
              <a:rPr lang="en-GB" altLang="en-US" sz="1200" b="0">
                <a:solidFill>
                  <a:schemeClr val="tx1"/>
                </a:solidFill>
              </a:rPr>
              <a:pPr/>
              <a:t>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9482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A7FC461-A221-40C8-9ACF-E278317676D4}" type="slidenum">
              <a:rPr lang="en-GB" altLang="en-US" sz="1200" b="0">
                <a:solidFill>
                  <a:schemeClr val="tx1"/>
                </a:solidFill>
              </a:rPr>
              <a:pPr/>
              <a:t>5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9482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A7FC461-A221-40C8-9ACF-E278317676D4}" type="slidenum">
              <a:rPr lang="en-GB" altLang="en-US" sz="1200" b="0">
                <a:solidFill>
                  <a:schemeClr val="tx1"/>
                </a:solidFill>
              </a:rPr>
              <a:pPr/>
              <a:t>6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9482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1A7FC461-A221-40C8-9ACF-E278317676D4}" type="slidenum">
              <a:rPr lang="en-GB" altLang="en-US" sz="1200" b="0">
                <a:solidFill>
                  <a:schemeClr val="tx1"/>
                </a:solidFill>
              </a:rPr>
              <a:pPr/>
              <a:t>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09482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55060" indent="-290408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61631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26283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90936" indent="-232326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55588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3020240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84893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949545" indent="-23232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58DC5176-FC30-4EB0-B90F-F150EEE86E15}" type="slidenum">
              <a:rPr lang="en-GB" altLang="en-US" sz="1200" b="0">
                <a:solidFill>
                  <a:schemeClr val="tx1"/>
                </a:solidFill>
              </a:rPr>
              <a:pPr/>
              <a:t>8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121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10/31/2016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8" descr="circ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938588"/>
            <a:ext cx="3730625" cy="291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24"/>
          <p:cNvSpPr>
            <a:spLocks noChangeArrowheads="1"/>
          </p:cNvSpPr>
          <p:nvPr userDrawn="1"/>
        </p:nvSpPr>
        <p:spPr bwMode="auto">
          <a:xfrm>
            <a:off x="250825" y="188913"/>
            <a:ext cx="1295400" cy="1295400"/>
          </a:xfrm>
          <a:prstGeom prst="ellipse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73138" y="2735263"/>
            <a:ext cx="7312025" cy="1074737"/>
          </a:xfrm>
          <a:solidFill>
            <a:schemeClr val="bg1"/>
          </a:solidFill>
        </p:spPr>
        <p:txBody>
          <a:bodyPr/>
          <a:lstStyle>
            <a:lvl1pPr algn="ctr">
              <a:defRPr sz="400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8509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100" y="327025"/>
            <a:ext cx="6946900" cy="10175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98763" y="1538288"/>
            <a:ext cx="616585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27524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10/31/2016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Picture 34" descr="circle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90963"/>
            <a:ext cx="381000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36"/>
          <p:cNvSpPr>
            <a:spLocks noChangeArrowheads="1"/>
          </p:cNvSpPr>
          <p:nvPr userDrawn="1"/>
        </p:nvSpPr>
        <p:spPr bwMode="auto">
          <a:xfrm>
            <a:off x="1371600" y="6324600"/>
            <a:ext cx="1365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003399"/>
                </a:solidFill>
              </a:rPr>
              <a:t>www.company.com</a:t>
            </a:r>
            <a:endParaRPr lang="fr-FR" altLang="en-US">
              <a:solidFill>
                <a:srgbClr val="003399"/>
              </a:solidFill>
            </a:endParaRPr>
          </a:p>
        </p:txBody>
      </p:sp>
      <p:sp>
        <p:nvSpPr>
          <p:cNvPr id="16" name="Oval 37"/>
          <p:cNvSpPr>
            <a:spLocks noChangeArrowheads="1"/>
          </p:cNvSpPr>
          <p:nvPr userDrawn="1"/>
        </p:nvSpPr>
        <p:spPr bwMode="auto">
          <a:xfrm>
            <a:off x="250825" y="188913"/>
            <a:ext cx="1295400" cy="1295400"/>
          </a:xfrm>
          <a:prstGeom prst="ellipse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5" r:id="rId9"/>
    <p:sldLayoutId id="2147484046" r:id="rId10"/>
    <p:sldLayoutId id="2147484047" r:id="rId11"/>
    <p:sldLayoutId id="2147484048" r:id="rId12"/>
    <p:sldLayoutId id="2147484049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884765"/>
            <a:ext cx="9144000" cy="227657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Sistem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/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(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SIKAP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)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</a:b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Institut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Teknologi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Bandung</a:t>
            </a:r>
            <a:endParaRPr lang="en-US" altLang="en-US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7025"/>
            <a:ext cx="9144000" cy="1017588"/>
          </a:xfrm>
        </p:spPr>
        <p:txBody>
          <a:bodyPr/>
          <a:lstStyle/>
          <a:p>
            <a:pPr algn="ctr" eaLnBrk="1" hangingPunct="1"/>
            <a:r>
              <a:rPr lang="en-GB" altLang="en-US" dirty="0" err="1" smtClean="0">
                <a:latin typeface="Candara" pitchFamily="34" charset="0"/>
              </a:rPr>
              <a:t>Kondisi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Saat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Ini</a:t>
            </a:r>
            <a:endParaRPr lang="en-US" altLang="en-US" dirty="0" smtClean="0">
              <a:latin typeface="Candar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" y="1543050"/>
            <a:ext cx="8429625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Absensi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Terpusat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telah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digunakan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sejak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Januari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2014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tersebut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sangat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membantu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proses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: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pencatatan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,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perjalanan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dinas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cuti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tersebut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diakses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oleh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Super Admin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Direktorat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Kepegawaian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Admin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Absensi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dimonitor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oleh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Admin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Absensi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pada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masing-masing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7975"/>
            <a:ext cx="9144000" cy="10175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dirty="0" err="1" smtClean="0">
                <a:latin typeface="Candara" pitchFamily="34" charset="0"/>
              </a:rPr>
              <a:t>Mengapa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Aplikasi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Absensi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Perlu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Diperbaiki</a:t>
            </a:r>
            <a:r>
              <a:rPr lang="en-GB" altLang="en-US" dirty="0" smtClean="0">
                <a:latin typeface="Candara" pitchFamily="34" charset="0"/>
              </a:rPr>
              <a:t>?</a:t>
            </a:r>
            <a:endParaRPr lang="en-US" altLang="en-US" dirty="0" smtClean="0">
              <a:latin typeface="Candar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" y="1619250"/>
            <a:ext cx="8429625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Berdasarkan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evaluasi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,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Absensi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Terpusat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perlu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dibenahi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guna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meningkatkan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layanan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yang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lebih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baik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Saat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hanya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dimonitor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oleh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Admin yang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ditunjuk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saja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.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Setelah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diperbaiki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,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maka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seluruh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ITB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memonitor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kehadirannya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melalui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Sistem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(SIKAP) ITB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Tampilan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menu-menu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SIKAP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diharapkan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mempermudah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Admin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penggunaannya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SIKAP ITB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dipersiapkan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sebagai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salah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satu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Modul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Sistem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Kepegawaian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ITB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terintegrasi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325"/>
            <a:ext cx="9144000" cy="10175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 err="1" smtClean="0">
                <a:latin typeface="Candara" pitchFamily="34" charset="0"/>
              </a:rPr>
              <a:t>Apa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itu</a:t>
            </a:r>
            <a:r>
              <a:rPr lang="en-GB" altLang="en-US" dirty="0" smtClean="0">
                <a:latin typeface="Candara" pitchFamily="34" charset="0"/>
              </a:rPr>
              <a:t> SIKAP ?</a:t>
            </a:r>
            <a:endParaRPr lang="en-US" altLang="en-US" dirty="0" smtClean="0">
              <a:latin typeface="Candar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850" y="1104900"/>
            <a:ext cx="842962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SIKAP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adalah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Sistem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ITB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yang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merupakan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yang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merekam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dari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mesin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finger print, data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perjalanan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dinas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cuti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ITB,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serta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menghasilkan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luaran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(output)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berupa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Laporan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hasil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pengolahan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Setiap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ITB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mengakses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SIKAP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melalui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alamat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: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endParaRPr lang="en-US" sz="8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ctr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www.sdm.itb.ac.id/absensi-itb/</a:t>
            </a:r>
          </a:p>
          <a:p>
            <a:pPr algn="ctr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endParaRPr lang="en-US" sz="80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Username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password yang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digunakan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adalah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Akun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AI3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325"/>
            <a:ext cx="9144000" cy="10175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 err="1" smtClean="0">
                <a:latin typeface="Candara" pitchFamily="34" charset="0"/>
              </a:rPr>
              <a:t>Apa</a:t>
            </a:r>
            <a:r>
              <a:rPr lang="en-GB" altLang="en-US" dirty="0" smtClean="0">
                <a:latin typeface="Candara" pitchFamily="34" charset="0"/>
              </a:rPr>
              <a:t> yang </a:t>
            </a:r>
            <a:r>
              <a:rPr lang="en-GB" altLang="en-US" dirty="0" err="1" smtClean="0">
                <a:latin typeface="Candara" pitchFamily="34" charset="0"/>
              </a:rPr>
              <a:t>menarik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dari</a:t>
            </a:r>
            <a:r>
              <a:rPr lang="en-GB" altLang="en-US" dirty="0" smtClean="0">
                <a:latin typeface="Candara" pitchFamily="34" charset="0"/>
              </a:rPr>
              <a:t> SIKAP ?</a:t>
            </a:r>
            <a:endParaRPr lang="en-US" altLang="en-US" dirty="0" smtClean="0">
              <a:latin typeface="Candar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850" y="1219200"/>
            <a:ext cx="8429625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SIKAP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memberikan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layanan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eksklusif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bagi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setiap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ITB,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sehingga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setiap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potensi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pelanggaran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diketahui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sejak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awal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oleh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masing-masing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,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misal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: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lupa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melakukan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perekaman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pulang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(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sehingga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diperlukan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koreksi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)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Kemudahan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kecepatan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pencarian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akses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menu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dibandingkan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Aplikasi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Absensi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yang 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lama</a:t>
            </a:r>
          </a:p>
          <a:p>
            <a:pPr marL="342900" indent="-342900"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anose="05000000000000000000" pitchFamily="2" charset="2"/>
              <a:buChar char="q"/>
            </a:pP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Mencatat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setiap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pelanggaran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marL="342900" indent="-342900"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anose="05000000000000000000" pitchFamily="2" charset="2"/>
              <a:buChar char="q"/>
            </a:pP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Mencatat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izin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tidak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waktu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dengan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alasan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yang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bagi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setiap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marL="342900" indent="-342900"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anose="05000000000000000000" pitchFamily="2" charset="2"/>
              <a:buChar char="q"/>
            </a:pP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Mencatat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histori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id finger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marL="342900" indent="-342900"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anose="05000000000000000000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Batas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waktu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pencatatan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transaksi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berdasarkan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batas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tanggal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pengajuan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remunerasi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325"/>
            <a:ext cx="9144000" cy="10175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 err="1" smtClean="0">
                <a:latin typeface="Candara" pitchFamily="34" charset="0"/>
              </a:rPr>
              <a:t>Hak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Akses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Pegawai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dalam</a:t>
            </a:r>
            <a:r>
              <a:rPr lang="en-GB" altLang="en-US" dirty="0" smtClean="0">
                <a:latin typeface="Candara" pitchFamily="34" charset="0"/>
              </a:rPr>
              <a:t> SIKAP </a:t>
            </a:r>
            <a:endParaRPr lang="en-US" altLang="en-US" dirty="0" smtClean="0">
              <a:latin typeface="Candar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850" y="1304925"/>
            <a:ext cx="84296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Rekap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setiap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hari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1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bulan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tidak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tepat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waktu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ketidakhadiran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rekaman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perjalanan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dinas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melakukan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lembur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(overtime)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koreksi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Informasi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cuti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325"/>
            <a:ext cx="9144000" cy="10175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 err="1" smtClean="0">
                <a:latin typeface="Candara" pitchFamily="34" charset="0"/>
              </a:rPr>
              <a:t>Hak</a:t>
            </a:r>
            <a:r>
              <a:rPr lang="en-GB" altLang="en-US" dirty="0" smtClean="0">
                <a:latin typeface="Candara" pitchFamily="34" charset="0"/>
              </a:rPr>
              <a:t> </a:t>
            </a:r>
            <a:r>
              <a:rPr lang="en-GB" altLang="en-US" dirty="0" err="1" smtClean="0">
                <a:latin typeface="Candara" pitchFamily="34" charset="0"/>
              </a:rPr>
              <a:t>Akses</a:t>
            </a:r>
            <a:r>
              <a:rPr lang="en-GB" altLang="en-US" dirty="0" smtClean="0">
                <a:latin typeface="Candara" pitchFamily="34" charset="0"/>
              </a:rPr>
              <a:t> Admin Unit </a:t>
            </a:r>
            <a:r>
              <a:rPr lang="en-GB" altLang="en-US" dirty="0" err="1" smtClean="0">
                <a:latin typeface="Candara" pitchFamily="34" charset="0"/>
              </a:rPr>
              <a:t>dalam</a:t>
            </a:r>
            <a:r>
              <a:rPr lang="en-GB" altLang="en-US" dirty="0" smtClean="0">
                <a:latin typeface="Candara" pitchFamily="34" charset="0"/>
              </a:rPr>
              <a:t> SIKAP </a:t>
            </a:r>
            <a:endParaRPr lang="en-US" altLang="en-US" dirty="0" smtClean="0">
              <a:latin typeface="Candar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850" y="1304925"/>
            <a:ext cx="8429625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Rekap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Penarikan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data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Penghitungan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akumulasi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pemenuhan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Penyajian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Laporan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Kehadiran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Penyajian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Laporan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Lembur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Penyajian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Laporan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Jumlah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Pelanggaran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  <a:buFont typeface="Wingdings" pitchFamily="2" charset="2"/>
              <a:buChar char="q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Pelayanan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Koreksi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Jam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kepada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pegawai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dalam</a:t>
            </a: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unit</a:t>
            </a:r>
          </a:p>
          <a:p>
            <a:pPr algn="just" eaLnBrk="1" hangingPunct="1">
              <a:spcBef>
                <a:spcPts val="600"/>
              </a:spcBef>
              <a:buClr>
                <a:schemeClr val="tx2"/>
              </a:buClr>
              <a:buSzPct val="150000"/>
            </a:pPr>
            <a:r>
              <a:rPr lang="en-US" sz="2400" b="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      </a:t>
            </a:r>
            <a:r>
              <a:rPr lang="en-US" sz="2400" b="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kerjanya</a:t>
            </a:r>
            <a:endParaRPr lang="en-US" sz="2400" b="0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884765"/>
            <a:ext cx="9144000" cy="2276575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Terima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Kasih</a:t>
            </a:r>
            <a:endParaRPr lang="en-US" altLang="en-US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1125</TotalTime>
  <Words>462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Candara</vt:lpstr>
      <vt:lpstr>Gill Sans MT</vt:lpstr>
      <vt:lpstr>Verdana</vt:lpstr>
      <vt:lpstr>Wingdings</vt:lpstr>
      <vt:lpstr>Wingdings 2</vt:lpstr>
      <vt:lpstr>Solstice</vt:lpstr>
      <vt:lpstr>Sistem Informasi Kehadiran Pegawai (SIKAP) Institut Teknologi Bandung</vt:lpstr>
      <vt:lpstr>Kondisi Saat Ini</vt:lpstr>
      <vt:lpstr>Mengapa Aplikasi Absensi Perlu Diperbaiki?</vt:lpstr>
      <vt:lpstr>Apa itu SIKAP ?</vt:lpstr>
      <vt:lpstr>Apa yang menarik dari SIKAP ?</vt:lpstr>
      <vt:lpstr>Hak Akses Pegawai dalam SIKAP </vt:lpstr>
      <vt:lpstr>Hak Akses Admin Unit dalam SIKAP </vt:lpstr>
      <vt:lpstr>Terima Kasih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Bubbles Template</dc:title>
  <dc:creator>Presentation Magazine</dc:creator>
  <cp:lastModifiedBy>dirkepegawaian</cp:lastModifiedBy>
  <cp:revision>62</cp:revision>
  <cp:lastPrinted>2016-10-31T08:47:35Z</cp:lastPrinted>
  <dcterms:created xsi:type="dcterms:W3CDTF">2005-02-28T14:06:28Z</dcterms:created>
  <dcterms:modified xsi:type="dcterms:W3CDTF">2016-10-31T10:25:38Z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